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7279475-B543-458D-86F4-983BFF6A6AB3}" type="datetimeFigureOut">
              <a:rPr lang="en-US" smtClean="0"/>
              <a:pPr/>
              <a:t>4/30/2013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9F96EC2-3FBF-458D-8D7A-C11F5DB84F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grade Unit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Healthy habits…</a:t>
            </a:r>
          </a:p>
          <a:p>
            <a:pPr lvl="1"/>
            <a:r>
              <a:rPr lang="en-US" dirty="0" smtClean="0"/>
              <a:t>Can you write a poem about a food that you really dislike?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I’m breaking up with broccoli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I’m breaking up with broccoli.</a:t>
            </a:r>
          </a:p>
          <a:p>
            <a:pPr>
              <a:buNone/>
            </a:pPr>
            <a:r>
              <a:rPr lang="en-US" dirty="0" smtClean="0"/>
              <a:t>I’ve said it and it’s true.</a:t>
            </a:r>
          </a:p>
          <a:p>
            <a:pPr>
              <a:buNone/>
            </a:pPr>
            <a:r>
              <a:rPr lang="en-US" dirty="0" smtClean="0"/>
              <a:t>I’m breaking up with broccoli,</a:t>
            </a:r>
          </a:p>
          <a:p>
            <a:pPr>
              <a:buNone/>
            </a:pPr>
            <a:r>
              <a:rPr lang="en-US" dirty="0" smtClean="0"/>
              <a:t>There’s nothing you can do.</a:t>
            </a:r>
          </a:p>
        </p:txBody>
      </p:sp>
      <p:pic>
        <p:nvPicPr>
          <p:cNvPr id="4" name="Picture 3" descr="broccolicry (Small)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1524000"/>
            <a:ext cx="3171013" cy="4419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They say it looks like little trees,</a:t>
            </a:r>
          </a:p>
          <a:p>
            <a:pPr>
              <a:buNone/>
            </a:pPr>
            <a:r>
              <a:rPr lang="en-US" dirty="0" smtClean="0"/>
              <a:t>They say it’s good for bones and knees…</a:t>
            </a:r>
            <a:endParaRPr lang="en-US" dirty="0"/>
          </a:p>
        </p:txBody>
      </p:sp>
      <p:pic>
        <p:nvPicPr>
          <p:cNvPr id="4" name="Picture 3" descr="brocolli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3352800"/>
            <a:ext cx="2478843" cy="2938462"/>
          </a:xfrm>
          <a:prstGeom prst="rect">
            <a:avLst/>
          </a:prstGeom>
        </p:spPr>
      </p:pic>
      <p:pic>
        <p:nvPicPr>
          <p:cNvPr id="5" name="Picture 4" descr="talking broccoli (Small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62600" y="3581400"/>
            <a:ext cx="2721748" cy="28578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Just give me chocolate if you please.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I’m breaking up with broccoli.</a:t>
            </a:r>
            <a:endParaRPr lang="en-US" dirty="0"/>
          </a:p>
        </p:txBody>
      </p:sp>
      <p:pic>
        <p:nvPicPr>
          <p:cNvPr id="4" name="Picture 3" descr="chocolate bar (Small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2133600"/>
            <a:ext cx="2255520" cy="1828800"/>
          </a:xfrm>
          <a:prstGeom prst="rect">
            <a:avLst/>
          </a:prstGeom>
        </p:spPr>
      </p:pic>
      <p:pic>
        <p:nvPicPr>
          <p:cNvPr id="5" name="Picture 4" descr="breaking up with broccoli (Small)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4572000"/>
            <a:ext cx="2493412" cy="19815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write your poem!!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I’m breaking up with….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</TotalTime>
  <Words>91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Trek</vt:lpstr>
      <vt:lpstr>Second grade Unit 6</vt:lpstr>
      <vt:lpstr>I’m breaking up with broccoli</vt:lpstr>
      <vt:lpstr>Slide 3</vt:lpstr>
      <vt:lpstr>Slide 4</vt:lpstr>
      <vt:lpstr>Now write your poem!!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Second grade Unit 6</dc:title>
  <dc:creator>ST User</dc:creator>
  <cp:lastModifiedBy>st</cp:lastModifiedBy>
  <cp:revision>1</cp:revision>
  <dcterms:created xsi:type="dcterms:W3CDTF">2013-04-26T17:32:13Z</dcterms:created>
  <dcterms:modified xsi:type="dcterms:W3CDTF">2013-04-30T20:58:37Z</dcterms:modified>
</cp:coreProperties>
</file>